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1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D1582-0812-4CCC-B4B7-40C8DE7A3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8B75C8-AC5B-4B8D-A68E-CB94E990F7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E911F-2613-49DA-8BEA-B3A5320B6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6679B-193B-4740-95CD-2D673F961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2B442-087F-4B45-AD63-61432492B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58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37694-11F3-4958-8A87-4593C049D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F69BE6-C811-43FE-BAF8-1BFA26CC09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D871A-FAEC-4475-9136-5288BA0E3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46B0E-BFE6-41B9-AE9C-9E4ECB908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60233-FCFD-464C-85C0-7B211AAF8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72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315A04-6B2C-4A91-9C1A-8C2C8FCA41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8672B8-4B47-4766-854B-B26AEE8791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9E7D6-E0DC-4A20-B5ED-A5539F6CB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5E13C-1063-428B-AA74-BC5B321F1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0EFE5-3894-4EE5-B9D8-6DD7AB37D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899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46AC6-32D8-4CDE-B38E-868D9B81C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BF251-8B68-4F6A-8310-AC9F56788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3026C-D09D-4900-B73C-D04FA68C2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5A453-DBC3-45D4-AF15-F2D99624A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16A67-8122-4DAE-8973-BF8E51E58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19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C0541-A759-4216-AF24-CC5BCF809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25C27-76D7-415F-8942-21DE944A5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F8E01-9B58-41C0-919B-EAAD3FBA0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C5464-7A8F-496B-84DA-C5330A14C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39186-6B29-4811-8AD6-EC874A557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83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8E6F0-B268-4EF4-829B-098054556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F0346-A049-4F3C-A8A1-D472670B6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926F8D-A999-4EC3-9A68-6325B819AB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20B05-7E26-464B-8265-6CC01CBDB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C3A37B-ED41-46CD-8006-8153F8C11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32608-BFAC-4B66-B0A2-12C4CDAC6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595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CACBE-2DB6-4D1D-BF07-A7061050F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F00C9-CDCC-40CE-AD36-C1C681029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5F3CD-4447-4B5B-83FB-A83C017154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CB0758-0DC6-4380-B3E8-7BF8523A48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028EAC-5F14-4F2F-B69E-B5E6EAAEB5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6A4531-654E-423E-9699-D34221214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BF2FB5-3024-4E89-8EC0-C5C5D07B9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3C932E-9618-4796-9051-4362FC972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75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FD88-EFFC-4B56-AD30-0EAC0EA2F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12F58A-5B97-45B9-870E-6D8485851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56FCC7-A656-4042-AFF6-B7F4D6960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D4EBCA-B815-4805-A505-A1DFF7F67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8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1D0078-1A09-402A-9D92-291E43273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854227-89FF-4BD0-A9B9-D9C8D7DF6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667B47-5E23-4193-9A7C-0479109F4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21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C5D56-D7A7-4F8B-B469-483046AC1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A7222-270A-464A-8617-75ACBA66F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4E2879-972A-45E3-B68E-04A8E10DA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BAAF4-01E6-46B0-B169-817EC0832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2FF99-1AF4-4D43-9686-EBC88EB94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6F66A-FC42-460D-A63B-385559838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9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8E03E-5412-40A9-B8BC-F9C8A5BC3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E48AC2-CA59-482D-AC4C-39F3F49EC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D9A223-BEBA-4C18-AE80-96BC15F66F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3123D-C7BD-48B5-AA12-5B0A5F09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5C35A0-A8B7-4C5B-9F94-F7D7553D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117506-5868-4D96-9F98-1B8A96D91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12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E2A788-0A42-4B1B-B605-621655E34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7193C0-13F1-4098-B693-52A66D74E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5E861-C141-432F-90D1-C09664228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E0A74-48E0-43B7-A838-5BDA80DC6495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3A91F-AE39-4DDE-B552-69C4EEB12E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1D299-5D4E-4BB4-B49F-2F592475EB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7E57C-0D72-477A-A5C0-86BA7169B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067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6B324-163C-4FC4-AB47-97161DDC36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F87BF7-E158-4B5E-A247-2417A13CA0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0FFDBA82-A847-4B09-B440-60B6FFFB5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408"/>
            <a:ext cx="12192000" cy="6367183"/>
          </a:xfrm>
          <a:prstGeom prst="rect">
            <a:avLst/>
          </a:prstGeom>
        </p:spPr>
      </p:pic>
      <p:pic>
        <p:nvPicPr>
          <p:cNvPr id="1026" name="Picture 2" descr="profile image">
            <a:extLst>
              <a:ext uri="{FF2B5EF4-FFF2-40B4-BE49-F238E27FC236}">
                <a16:creationId xmlns:a16="http://schemas.microsoft.com/office/drawing/2014/main" id="{646AC6A4-D987-4F90-83BA-54465828DE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8" t="15111" r="6023"/>
          <a:stretch/>
        </p:blipFill>
        <p:spPr bwMode="auto">
          <a:xfrm>
            <a:off x="9490840" y="1179369"/>
            <a:ext cx="2701159" cy="2599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871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Skanda Vivek</dc:creator>
  <cp:lastModifiedBy>Skanda Vivek</cp:lastModifiedBy>
  <cp:revision>4</cp:revision>
  <dcterms:created xsi:type="dcterms:W3CDTF">2021-06-11T18:12:37Z</dcterms:created>
  <dcterms:modified xsi:type="dcterms:W3CDTF">2021-06-11T18:28:34Z</dcterms:modified>
</cp:coreProperties>
</file>

<file path=docProps/thumbnail.jpeg>
</file>